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21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95" r:id="rId13"/>
    <p:sldId id="290" r:id="rId14"/>
    <p:sldId id="282" r:id="rId15"/>
    <p:sldId id="293" r:id="rId16"/>
    <p:sldId id="291" r:id="rId17"/>
    <p:sldId id="283" r:id="rId18"/>
    <p:sldId id="29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Peer 2 Peer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statevector</a:t>
          </a:r>
          <a:endParaRPr lang="en-US" dirty="0"/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circuit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Close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Server &amp; clients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Restrict access to Qubits</a:t>
          </a:r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instructions, 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Quantum Noise on the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Access to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Access to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Peer 2 Peer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</a:t>
          </a:r>
          <a:r>
            <a:rPr lang="en-US" sz="4700" kern="1200" dirty="0" err="1"/>
            <a:t>statevector</a:t>
          </a:r>
          <a:endParaRPr lang="en-US" sz="4700" kern="1200" dirty="0"/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circuit</a:t>
          </a:r>
        </a:p>
      </dsp:txBody>
      <dsp:txXfrm>
        <a:off x="4978274" y="41348"/>
        <a:ext cx="4468905" cy="1323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Close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Send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Receive Qubits</a:t>
          </a:r>
        </a:p>
      </dsp:txBody>
      <dsp:txXfrm>
        <a:off x="6683361" y="39591"/>
        <a:ext cx="2761890" cy="1272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Server &amp; clients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Restrict access to Qubits</a:t>
          </a:r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Send instructions, </a:t>
          </a:r>
        </a:p>
      </dsp:txBody>
      <dsp:txXfrm>
        <a:off x="4978274" y="41348"/>
        <a:ext cx="4468905" cy="1323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Quantum Noise on the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Send Access to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Receive Access to Qubits</a:t>
          </a:r>
        </a:p>
      </dsp:txBody>
      <dsp:txXfrm>
        <a:off x="6683361" y="39591"/>
        <a:ext cx="2761890" cy="127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4601492" y="624424"/>
            <a:ext cx="2989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Teleportation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872291" y="2782256"/>
            <a:ext cx="26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QUANTUM CHANNEL</a:t>
            </a:r>
          </a:p>
        </p:txBody>
      </p:sp>
    </p:spTree>
    <p:extLst>
      <p:ext uri="{BB962C8B-B14F-4D97-AF65-F5344CB8AC3E}">
        <p14:creationId xmlns:p14="http://schemas.microsoft.com/office/powerpoint/2010/main" val="34341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3873764" y="624424"/>
            <a:ext cx="44444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Multiparty Quantum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Computation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23263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998E4D-C32E-4129-8E4D-5FBBBB0E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09" y="1680464"/>
            <a:ext cx="2159471" cy="91440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8284A0-0282-4A22-B38B-BE59578D4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82" y="2527695"/>
            <a:ext cx="1428750" cy="11239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37940E-7F6C-40C2-81F2-C9C38A2BCC15}"/>
              </a:ext>
            </a:extLst>
          </p:cNvPr>
          <p:cNvCxnSpPr>
            <a:cxnSpLocks/>
          </p:cNvCxnSpPr>
          <p:nvPr/>
        </p:nvCxnSpPr>
        <p:spPr>
          <a:xfrm flipH="1">
            <a:off x="3644222" y="3242500"/>
            <a:ext cx="4931774" cy="2272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8D0FD76D-DF1A-4F85-9F63-298C5971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62" y="3348735"/>
            <a:ext cx="2159471" cy="9144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303419-4063-41BC-8735-1AA985AB47F4}"/>
              </a:ext>
            </a:extLst>
          </p:cNvPr>
          <p:cNvCxnSpPr>
            <a:cxnSpLocks/>
          </p:cNvCxnSpPr>
          <p:nvPr/>
        </p:nvCxnSpPr>
        <p:spPr>
          <a:xfrm>
            <a:off x="3575227" y="4116703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BCB9C6-9403-43B1-8F5C-481F237312D4}"/>
              </a:ext>
            </a:extLst>
          </p:cNvPr>
          <p:cNvSpPr/>
          <p:nvPr/>
        </p:nvSpPr>
        <p:spPr>
          <a:xfrm rot="5400000">
            <a:off x="5886019" y="478343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11D44A-79BB-43D0-9661-A32550E4E4A9}"/>
              </a:ext>
            </a:extLst>
          </p:cNvPr>
          <p:cNvSpPr txBox="1"/>
          <p:nvPr/>
        </p:nvSpPr>
        <p:spPr>
          <a:xfrm>
            <a:off x="1877331" y="3469701"/>
            <a:ext cx="5716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692E5-318D-4A69-BDB8-4DA818B523BC}"/>
              </a:ext>
            </a:extLst>
          </p:cNvPr>
          <p:cNvSpPr/>
          <p:nvPr/>
        </p:nvSpPr>
        <p:spPr>
          <a:xfrm>
            <a:off x="942891" y="4486402"/>
            <a:ext cx="241850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Grover’s Algorithm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AFECA3-81AC-4064-90C4-8C5669C28FA7}"/>
              </a:ext>
            </a:extLst>
          </p:cNvPr>
          <p:cNvSpPr/>
          <p:nvPr/>
        </p:nvSpPr>
        <p:spPr>
          <a:xfrm>
            <a:off x="8802747" y="4486402"/>
            <a:ext cx="241850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92811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057925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540328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615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16F4-2DDB-4244-89DF-5E9ABF66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blackboard&#10;&#10;Description automatically generated">
            <a:extLst>
              <a:ext uri="{FF2B5EF4-FFF2-40B4-BE49-F238E27FC236}">
                <a16:creationId xmlns:a16="http://schemas.microsoft.com/office/drawing/2014/main" id="{84AE4FDC-1BAE-4D49-86A1-968BF9C51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016" y="0"/>
            <a:ext cx="12305016" cy="7324414"/>
          </a:xfrm>
        </p:spPr>
      </p:pic>
    </p:spTree>
    <p:extLst>
      <p:ext uri="{BB962C8B-B14F-4D97-AF65-F5344CB8AC3E}">
        <p14:creationId xmlns:p14="http://schemas.microsoft.com/office/powerpoint/2010/main" val="156171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01373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12085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45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6200000">
            <a:off x="7244495" y="2632989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8261535">
            <a:off x="5267400" y="137076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4263431">
            <a:off x="5267400" y="2161756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9738-B404-4D8E-90D3-3BF2A014629E}"/>
              </a:ext>
            </a:extLst>
          </p:cNvPr>
          <p:cNvSpPr/>
          <p:nvPr/>
        </p:nvSpPr>
        <p:spPr>
          <a:xfrm>
            <a:off x="5819773" y="970738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Dolfi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63780-A63E-4C10-A5DB-1C6157EAE844}"/>
              </a:ext>
            </a:extLst>
          </p:cNvPr>
          <p:cNvSpPr/>
          <p:nvPr/>
        </p:nvSpPr>
        <p:spPr>
          <a:xfrm>
            <a:off x="1901791" y="2615884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Wyss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9591-0159-440B-9C32-B1F0C3DB9981}"/>
              </a:ext>
            </a:extLst>
          </p:cNvPr>
          <p:cNvSpPr/>
          <p:nvPr/>
        </p:nvSpPr>
        <p:spPr>
          <a:xfrm>
            <a:off x="2705911" y="267710"/>
            <a:ext cx="35012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Philippe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Suchsland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9AFF-5FC5-46AB-A5B2-48AF3FAB32B6}"/>
              </a:ext>
            </a:extLst>
          </p:cNvPr>
          <p:cNvSpPr/>
          <p:nvPr/>
        </p:nvSpPr>
        <p:spPr>
          <a:xfrm>
            <a:off x="7713657" y="2848390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Keren Avnery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F00B0-EB58-49A5-8BB0-E5C204A68F12}"/>
              </a:ext>
            </a:extLst>
          </p:cNvPr>
          <p:cNvSpPr/>
          <p:nvPr/>
        </p:nvSpPr>
        <p:spPr>
          <a:xfrm>
            <a:off x="5963017" y="5458377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Cica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Gustiani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012" y="702156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67"/>
          <a:stretch/>
        </p:blipFill>
        <p:spPr>
          <a:xfrm>
            <a:off x="4313155" y="3268632"/>
            <a:ext cx="565443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67"/>
          <a:stretch/>
        </p:blipFill>
        <p:spPr>
          <a:xfrm>
            <a:off x="7374834" y="3268632"/>
            <a:ext cx="565443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989443" y="3487072"/>
            <a:ext cx="2323961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B23400-0D8A-41B2-9B3F-6FD5E9E55A06}"/>
              </a:ext>
            </a:extLst>
          </p:cNvPr>
          <p:cNvSpPr/>
          <p:nvPr/>
        </p:nvSpPr>
        <p:spPr>
          <a:xfrm>
            <a:off x="4980220" y="5519975"/>
            <a:ext cx="4631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Synchronization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B7D33-A2AD-45B9-B5F7-3C891A09964E}"/>
              </a:ext>
            </a:extLst>
          </p:cNvPr>
          <p:cNvSpPr/>
          <p:nvPr/>
        </p:nvSpPr>
        <p:spPr>
          <a:xfrm>
            <a:off x="1329732" y="1974853"/>
            <a:ext cx="59663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Simulate non locality</a:t>
            </a:r>
          </a:p>
        </p:txBody>
      </p:sp>
    </p:spTree>
    <p:extLst>
      <p:ext uri="{BB962C8B-B14F-4D97-AF65-F5344CB8AC3E}">
        <p14:creationId xmlns:p14="http://schemas.microsoft.com/office/powerpoint/2010/main" val="99407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5231822" y="624424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</a:t>
            </a:r>
          </a:p>
        </p:txBody>
      </p:sp>
      <p:pic>
        <p:nvPicPr>
          <p:cNvPr id="6" name="Graphic 5" descr="Envelope">
            <a:extLst>
              <a:ext uri="{FF2B5EF4-FFF2-40B4-BE49-F238E27FC236}">
                <a16:creationId xmlns:a16="http://schemas.microsoft.com/office/drawing/2014/main" id="{58155302-0BA4-462F-A71D-3D5CB610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14" y="159390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18D685-893F-4099-A099-81EAFCA2E0F7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576714" y="20465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9D68B-E88B-4A50-B289-4B1AF4596EC4}"/>
              </a:ext>
            </a:extLst>
          </p:cNvPr>
          <p:cNvSpPr txBox="1"/>
          <p:nvPr/>
        </p:nvSpPr>
        <p:spPr>
          <a:xfrm>
            <a:off x="1659200" y="1650052"/>
            <a:ext cx="81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002719" y="2840426"/>
            <a:ext cx="4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ENCRYPTED QUANTUM CHANNEL</a:t>
            </a:r>
          </a:p>
        </p:txBody>
      </p:sp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D77A1E87-02BD-43CA-B254-B2FB48A3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455" y="3429000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2CD04-E187-4FC7-805A-99954465F820}"/>
              </a:ext>
            </a:extLst>
          </p:cNvPr>
          <p:cNvCxnSpPr/>
          <p:nvPr/>
        </p:nvCxnSpPr>
        <p:spPr>
          <a:xfrm flipV="1">
            <a:off x="9703258" y="38794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B948E6A-B4F9-4B60-8E54-545929121A48}"/>
              </a:ext>
            </a:extLst>
          </p:cNvPr>
          <p:cNvSpPr txBox="1"/>
          <p:nvPr/>
        </p:nvSpPr>
        <p:spPr>
          <a:xfrm>
            <a:off x="9633344" y="3482952"/>
            <a:ext cx="11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1525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7242-5F03-4556-BFAE-2FA6C4B4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89EC7-7F06-46A9-808A-1F2CF9B06523}"/>
              </a:ext>
            </a:extLst>
          </p:cNvPr>
          <p:cNvSpPr/>
          <p:nvPr/>
        </p:nvSpPr>
        <p:spPr>
          <a:xfrm>
            <a:off x="853250" y="2967335"/>
            <a:ext cx="1048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 implementation using QOTP</a:t>
            </a:r>
          </a:p>
        </p:txBody>
      </p:sp>
    </p:spTree>
    <p:extLst>
      <p:ext uri="{BB962C8B-B14F-4D97-AF65-F5344CB8AC3E}">
        <p14:creationId xmlns:p14="http://schemas.microsoft.com/office/powerpoint/2010/main" val="35862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Widescreen</PresentationFormat>
  <Paragraphs>66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Gill Sans MT</vt:lpstr>
      <vt:lpstr>Times New Roman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Main challenges</vt:lpstr>
      <vt:lpstr>PowerPoint Presentation</vt:lpstr>
      <vt:lpstr>DEMO</vt:lpstr>
      <vt:lpstr>PowerPoint Presentation</vt:lpstr>
      <vt:lpstr>PowerPoint Presentation</vt:lpstr>
      <vt:lpstr>Implementation</vt:lpstr>
      <vt:lpstr>PowerPoint Presentation</vt:lpstr>
      <vt:lpstr>Future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2019-09-14T10:48:09Z</dcterms:created>
  <dcterms:modified xsi:type="dcterms:W3CDTF">2019-09-14T13:06:54Z</dcterms:modified>
</cp:coreProperties>
</file>